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8" r:id="rId6"/>
    <p:sldId id="271" r:id="rId7"/>
    <p:sldId id="273" r:id="rId8"/>
    <p:sldId id="279" r:id="rId9"/>
    <p:sldId id="260" r:id="rId10"/>
    <p:sldId id="275" r:id="rId11"/>
    <p:sldId id="276" r:id="rId12"/>
    <p:sldId id="277" r:id="rId13"/>
    <p:sldId id="278" r:id="rId14"/>
    <p:sldId id="261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3FC28F-11CF-402E-A9AB-BC6F45B0ED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525B45D-995C-4983-A7B9-CB6453FCAA93}">
      <dgm:prSet/>
      <dgm:spPr/>
      <dgm:t>
        <a:bodyPr/>
        <a:lstStyle/>
        <a:p>
          <a:r>
            <a:rPr lang="en-US"/>
            <a:t>Project summary</a:t>
          </a:r>
        </a:p>
      </dgm:t>
    </dgm:pt>
    <dgm:pt modelId="{EED3D8F5-4F45-49FE-B33E-8DE38062617B}" type="parTrans" cxnId="{CB9C901C-AD7D-4E27-A1FF-EF87BCC3B715}">
      <dgm:prSet/>
      <dgm:spPr/>
      <dgm:t>
        <a:bodyPr/>
        <a:lstStyle/>
        <a:p>
          <a:endParaRPr lang="en-US"/>
        </a:p>
      </dgm:t>
    </dgm:pt>
    <dgm:pt modelId="{B47031C5-C438-4DAB-A9FB-86955F23FFA6}" type="sibTrans" cxnId="{CB9C901C-AD7D-4E27-A1FF-EF87BCC3B7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397065-78D9-4F01-B3E4-DB86CC1BE6E3}">
      <dgm:prSet/>
      <dgm:spPr/>
      <dgm:t>
        <a:bodyPr/>
        <a:lstStyle/>
        <a:p>
          <a:r>
            <a:rPr lang="en-US" dirty="0"/>
            <a:t>Progress</a:t>
          </a:r>
        </a:p>
      </dgm:t>
    </dgm:pt>
    <dgm:pt modelId="{7DD4745F-D9CB-4993-A161-F738F35E0F1C}" type="parTrans" cxnId="{C393367A-2AD4-43D2-B722-A63CA7226F7A}">
      <dgm:prSet/>
      <dgm:spPr/>
      <dgm:t>
        <a:bodyPr/>
        <a:lstStyle/>
        <a:p>
          <a:endParaRPr lang="en-US"/>
        </a:p>
      </dgm:t>
    </dgm:pt>
    <dgm:pt modelId="{7AC5C732-394E-471F-918A-6AC63DB64906}" type="sibTrans" cxnId="{C393367A-2AD4-43D2-B722-A63CA7226F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607BAF-C482-4633-92EC-FA5694D0B6E6}">
      <dgm:prSet/>
      <dgm:spPr/>
      <dgm:t>
        <a:bodyPr/>
        <a:lstStyle/>
        <a:p>
          <a:r>
            <a:rPr lang="en-US" dirty="0"/>
            <a:t>Preview</a:t>
          </a:r>
        </a:p>
      </dgm:t>
    </dgm:pt>
    <dgm:pt modelId="{B66924BE-E7E6-4F36-A630-E2553BF9995F}" type="parTrans" cxnId="{DF6AE960-3D83-46B9-920D-7DAB368FFA29}">
      <dgm:prSet/>
      <dgm:spPr/>
      <dgm:t>
        <a:bodyPr/>
        <a:lstStyle/>
        <a:p>
          <a:endParaRPr lang="en-US"/>
        </a:p>
      </dgm:t>
    </dgm:pt>
    <dgm:pt modelId="{A372D058-574E-42D1-918B-A1CD218A10A6}" type="sibTrans" cxnId="{DF6AE960-3D83-46B9-920D-7DAB368FFA29}">
      <dgm:prSet/>
      <dgm:spPr/>
      <dgm:t>
        <a:bodyPr/>
        <a:lstStyle/>
        <a:p>
          <a:endParaRPr lang="en-US"/>
        </a:p>
      </dgm:t>
    </dgm:pt>
    <dgm:pt modelId="{92733B9C-BE07-4D8C-9EB7-C1478AC00D53}" type="pres">
      <dgm:prSet presAssocID="{E53FC28F-11CF-402E-A9AB-BC6F45B0EDC2}" presName="root" presStyleCnt="0">
        <dgm:presLayoutVars>
          <dgm:dir/>
          <dgm:resizeHandles val="exact"/>
        </dgm:presLayoutVars>
      </dgm:prSet>
      <dgm:spPr/>
    </dgm:pt>
    <dgm:pt modelId="{989E7398-9A51-40BE-998B-0FE205D48CA3}" type="pres">
      <dgm:prSet presAssocID="{F525B45D-995C-4983-A7B9-CB6453FCAA93}" presName="compNode" presStyleCnt="0"/>
      <dgm:spPr/>
    </dgm:pt>
    <dgm:pt modelId="{6C2459CD-3187-49DB-9922-21A80ACD1D8A}" type="pres">
      <dgm:prSet presAssocID="{F525B45D-995C-4983-A7B9-CB6453FCA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0B1F84-E969-471F-8C7F-3C07D723FCA5}" type="pres">
      <dgm:prSet presAssocID="{F525B45D-995C-4983-A7B9-CB6453FCAA93}" presName="spaceRect" presStyleCnt="0"/>
      <dgm:spPr/>
    </dgm:pt>
    <dgm:pt modelId="{08D8C078-EBDB-4C13-83A4-0D089F48256C}" type="pres">
      <dgm:prSet presAssocID="{F525B45D-995C-4983-A7B9-CB6453FCAA93}" presName="textRect" presStyleLbl="revTx" presStyleIdx="0" presStyleCnt="3">
        <dgm:presLayoutVars>
          <dgm:chMax val="1"/>
          <dgm:chPref val="1"/>
        </dgm:presLayoutVars>
      </dgm:prSet>
      <dgm:spPr/>
    </dgm:pt>
    <dgm:pt modelId="{714BA95A-D6FF-4808-A4CB-4689E422FE4B}" type="pres">
      <dgm:prSet presAssocID="{B47031C5-C438-4DAB-A9FB-86955F23FFA6}" presName="sibTrans" presStyleCnt="0"/>
      <dgm:spPr/>
    </dgm:pt>
    <dgm:pt modelId="{1975A5FF-CCB4-4420-9380-6E5488540008}" type="pres">
      <dgm:prSet presAssocID="{44397065-78D9-4F01-B3E4-DB86CC1BE6E3}" presName="compNode" presStyleCnt="0"/>
      <dgm:spPr/>
    </dgm:pt>
    <dgm:pt modelId="{ABFEB245-FAF1-4C5D-A225-C630E78E24B2}" type="pres">
      <dgm:prSet presAssocID="{44397065-78D9-4F01-B3E4-DB86CC1BE6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247055C-1B61-43AC-BEA5-0043AC36002B}" type="pres">
      <dgm:prSet presAssocID="{44397065-78D9-4F01-B3E4-DB86CC1BE6E3}" presName="spaceRect" presStyleCnt="0"/>
      <dgm:spPr/>
    </dgm:pt>
    <dgm:pt modelId="{A031FF2E-85BD-434B-B3F0-33E676AC10A6}" type="pres">
      <dgm:prSet presAssocID="{44397065-78D9-4F01-B3E4-DB86CC1BE6E3}" presName="textRect" presStyleLbl="revTx" presStyleIdx="1" presStyleCnt="3">
        <dgm:presLayoutVars>
          <dgm:chMax val="1"/>
          <dgm:chPref val="1"/>
        </dgm:presLayoutVars>
      </dgm:prSet>
      <dgm:spPr/>
    </dgm:pt>
    <dgm:pt modelId="{3B35131D-B79D-469D-B012-47F562FE903A}" type="pres">
      <dgm:prSet presAssocID="{7AC5C732-394E-471F-918A-6AC63DB64906}" presName="sibTrans" presStyleCnt="0"/>
      <dgm:spPr/>
    </dgm:pt>
    <dgm:pt modelId="{B150AA42-2D09-46B8-B23A-15C730AC5581}" type="pres">
      <dgm:prSet presAssocID="{D8607BAF-C482-4633-92EC-FA5694D0B6E6}" presName="compNode" presStyleCnt="0"/>
      <dgm:spPr/>
    </dgm:pt>
    <dgm:pt modelId="{093A89B7-237E-41A9-A2F1-B071E446403A}" type="pres">
      <dgm:prSet presAssocID="{D8607BAF-C482-4633-92EC-FA5694D0B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9EF14CE-689C-4DFB-B105-15C102229FB7}" type="pres">
      <dgm:prSet presAssocID="{D8607BAF-C482-4633-92EC-FA5694D0B6E6}" presName="spaceRect" presStyleCnt="0"/>
      <dgm:spPr/>
    </dgm:pt>
    <dgm:pt modelId="{94383D8C-06F8-4F18-B654-D05AE8C7C51E}" type="pres">
      <dgm:prSet presAssocID="{D8607BAF-C482-4633-92EC-FA5694D0B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251D18-309D-402B-B6D6-A9C36F77631C}" type="presOf" srcId="{E53FC28F-11CF-402E-A9AB-BC6F45B0EDC2}" destId="{92733B9C-BE07-4D8C-9EB7-C1478AC00D53}" srcOrd="0" destOrd="0" presId="urn:microsoft.com/office/officeart/2018/2/layout/IconLabelList"/>
    <dgm:cxn modelId="{CB9C901C-AD7D-4E27-A1FF-EF87BCC3B715}" srcId="{E53FC28F-11CF-402E-A9AB-BC6F45B0EDC2}" destId="{F525B45D-995C-4983-A7B9-CB6453FCAA93}" srcOrd="0" destOrd="0" parTransId="{EED3D8F5-4F45-49FE-B33E-8DE38062617B}" sibTransId="{B47031C5-C438-4DAB-A9FB-86955F23FFA6}"/>
    <dgm:cxn modelId="{DF6AE960-3D83-46B9-920D-7DAB368FFA29}" srcId="{E53FC28F-11CF-402E-A9AB-BC6F45B0EDC2}" destId="{D8607BAF-C482-4633-92EC-FA5694D0B6E6}" srcOrd="2" destOrd="0" parTransId="{B66924BE-E7E6-4F36-A630-E2553BF9995F}" sibTransId="{A372D058-574E-42D1-918B-A1CD218A10A6}"/>
    <dgm:cxn modelId="{F4AF0961-386C-4362-B819-2FE39F867E7E}" type="presOf" srcId="{F525B45D-995C-4983-A7B9-CB6453FCAA93}" destId="{08D8C078-EBDB-4C13-83A4-0D089F48256C}" srcOrd="0" destOrd="0" presId="urn:microsoft.com/office/officeart/2018/2/layout/IconLabelList"/>
    <dgm:cxn modelId="{8438DB50-D4AC-48F8-8EFC-1686C8EF3172}" type="presOf" srcId="{D8607BAF-C482-4633-92EC-FA5694D0B6E6}" destId="{94383D8C-06F8-4F18-B654-D05AE8C7C51E}" srcOrd="0" destOrd="0" presId="urn:microsoft.com/office/officeart/2018/2/layout/IconLabelList"/>
    <dgm:cxn modelId="{C393367A-2AD4-43D2-B722-A63CA7226F7A}" srcId="{E53FC28F-11CF-402E-A9AB-BC6F45B0EDC2}" destId="{44397065-78D9-4F01-B3E4-DB86CC1BE6E3}" srcOrd="1" destOrd="0" parTransId="{7DD4745F-D9CB-4993-A161-F738F35E0F1C}" sibTransId="{7AC5C732-394E-471F-918A-6AC63DB64906}"/>
    <dgm:cxn modelId="{4B74E6EF-B28F-462F-B554-415DE8FE115F}" type="presOf" srcId="{44397065-78D9-4F01-B3E4-DB86CC1BE6E3}" destId="{A031FF2E-85BD-434B-B3F0-33E676AC10A6}" srcOrd="0" destOrd="0" presId="urn:microsoft.com/office/officeart/2018/2/layout/IconLabelList"/>
    <dgm:cxn modelId="{71B26F0D-49B3-4A2F-B463-D58D2554935D}" type="presParOf" srcId="{92733B9C-BE07-4D8C-9EB7-C1478AC00D53}" destId="{989E7398-9A51-40BE-998B-0FE205D48CA3}" srcOrd="0" destOrd="0" presId="urn:microsoft.com/office/officeart/2018/2/layout/IconLabelList"/>
    <dgm:cxn modelId="{CFFDED61-AF18-465D-A601-92B11481FAB3}" type="presParOf" srcId="{989E7398-9A51-40BE-998B-0FE205D48CA3}" destId="{6C2459CD-3187-49DB-9922-21A80ACD1D8A}" srcOrd="0" destOrd="0" presId="urn:microsoft.com/office/officeart/2018/2/layout/IconLabelList"/>
    <dgm:cxn modelId="{E1D8E443-8A63-4E9A-9C41-B6594F0B2E8A}" type="presParOf" srcId="{989E7398-9A51-40BE-998B-0FE205D48CA3}" destId="{F60B1F84-E969-471F-8C7F-3C07D723FCA5}" srcOrd="1" destOrd="0" presId="urn:microsoft.com/office/officeart/2018/2/layout/IconLabelList"/>
    <dgm:cxn modelId="{56BA0972-EC11-413F-A3F6-5399C7F45BA2}" type="presParOf" srcId="{989E7398-9A51-40BE-998B-0FE205D48CA3}" destId="{08D8C078-EBDB-4C13-83A4-0D089F48256C}" srcOrd="2" destOrd="0" presId="urn:microsoft.com/office/officeart/2018/2/layout/IconLabelList"/>
    <dgm:cxn modelId="{5C34088F-EEEF-4B7F-91E3-D94FB926D727}" type="presParOf" srcId="{92733B9C-BE07-4D8C-9EB7-C1478AC00D53}" destId="{714BA95A-D6FF-4808-A4CB-4689E422FE4B}" srcOrd="1" destOrd="0" presId="urn:microsoft.com/office/officeart/2018/2/layout/IconLabelList"/>
    <dgm:cxn modelId="{E819E19E-B52B-4E2C-8F9A-FCF28FEE6C4E}" type="presParOf" srcId="{92733B9C-BE07-4D8C-9EB7-C1478AC00D53}" destId="{1975A5FF-CCB4-4420-9380-6E5488540008}" srcOrd="2" destOrd="0" presId="urn:microsoft.com/office/officeart/2018/2/layout/IconLabelList"/>
    <dgm:cxn modelId="{66B05455-EC34-4FCC-BDB9-C827F690AE06}" type="presParOf" srcId="{1975A5FF-CCB4-4420-9380-6E5488540008}" destId="{ABFEB245-FAF1-4C5D-A225-C630E78E24B2}" srcOrd="0" destOrd="0" presId="urn:microsoft.com/office/officeart/2018/2/layout/IconLabelList"/>
    <dgm:cxn modelId="{FB233D6A-CE9F-493E-A526-FC7150799FA8}" type="presParOf" srcId="{1975A5FF-CCB4-4420-9380-6E5488540008}" destId="{5247055C-1B61-43AC-BEA5-0043AC36002B}" srcOrd="1" destOrd="0" presId="urn:microsoft.com/office/officeart/2018/2/layout/IconLabelList"/>
    <dgm:cxn modelId="{633C7CAA-6D9B-4E78-9DBC-C22B7FFE49E1}" type="presParOf" srcId="{1975A5FF-CCB4-4420-9380-6E5488540008}" destId="{A031FF2E-85BD-434B-B3F0-33E676AC10A6}" srcOrd="2" destOrd="0" presId="urn:microsoft.com/office/officeart/2018/2/layout/IconLabelList"/>
    <dgm:cxn modelId="{A3BADBA7-645A-4519-9E3D-AC35205FAB96}" type="presParOf" srcId="{92733B9C-BE07-4D8C-9EB7-C1478AC00D53}" destId="{3B35131D-B79D-469D-B012-47F562FE903A}" srcOrd="3" destOrd="0" presId="urn:microsoft.com/office/officeart/2018/2/layout/IconLabelList"/>
    <dgm:cxn modelId="{C84B7638-388C-4832-9DF6-28A25798C104}" type="presParOf" srcId="{92733B9C-BE07-4D8C-9EB7-C1478AC00D53}" destId="{B150AA42-2D09-46B8-B23A-15C730AC5581}" srcOrd="4" destOrd="0" presId="urn:microsoft.com/office/officeart/2018/2/layout/IconLabelList"/>
    <dgm:cxn modelId="{2AA7D895-82CA-4970-B9AF-D5A617877BC4}" type="presParOf" srcId="{B150AA42-2D09-46B8-B23A-15C730AC5581}" destId="{093A89B7-237E-41A9-A2F1-B071E446403A}" srcOrd="0" destOrd="0" presId="urn:microsoft.com/office/officeart/2018/2/layout/IconLabelList"/>
    <dgm:cxn modelId="{844392CF-D032-4367-BBEA-E874DF33CB26}" type="presParOf" srcId="{B150AA42-2D09-46B8-B23A-15C730AC5581}" destId="{59EF14CE-689C-4DFB-B105-15C102229FB7}" srcOrd="1" destOrd="0" presId="urn:microsoft.com/office/officeart/2018/2/layout/IconLabelList"/>
    <dgm:cxn modelId="{FDA9EA4F-7D8C-4C44-BA8A-B8EE49305F60}" type="presParOf" srcId="{B150AA42-2D09-46B8-B23A-15C730AC5581}" destId="{94383D8C-06F8-4F18-B654-D05AE8C7C5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459CD-3187-49DB-9922-21A80ACD1D8A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8C078-EBDB-4C13-83A4-0D089F48256C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Project summary</a:t>
          </a:r>
        </a:p>
      </dsp:txBody>
      <dsp:txXfrm>
        <a:off x="417971" y="2644665"/>
        <a:ext cx="2889450" cy="720000"/>
      </dsp:txXfrm>
    </dsp:sp>
    <dsp:sp modelId="{ABFEB245-FAF1-4C5D-A225-C630E78E24B2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1FF2E-85BD-434B-B3F0-33E676AC10A6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Progress</a:t>
          </a:r>
        </a:p>
      </dsp:txBody>
      <dsp:txXfrm>
        <a:off x="3813075" y="2644665"/>
        <a:ext cx="2889450" cy="720000"/>
      </dsp:txXfrm>
    </dsp:sp>
    <dsp:sp modelId="{093A89B7-237E-41A9-A2F1-B071E446403A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83D8C-06F8-4F18-B654-D05AE8C7C51E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Preview</a:t>
          </a:r>
        </a:p>
      </dsp:txBody>
      <dsp:txXfrm>
        <a:off x="7208178" y="2644665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827C9-43A2-4F13-91F7-AD940C37D44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0E402-C81C-461E-AC49-61AD42E29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0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 we are the Team ‘Irun’ and I’m presenter </a:t>
            </a:r>
            <a:r>
              <a:rPr lang="en-US" altLang="ko-KR" dirty="0" err="1"/>
              <a:t>Seo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Hyeon.</a:t>
            </a:r>
          </a:p>
          <a:p>
            <a:endParaRPr lang="en-US" altLang="ko-KR" dirty="0"/>
          </a:p>
          <a:p>
            <a:r>
              <a:rPr lang="en-US" altLang="ko-KR" dirty="0"/>
              <a:t>Let’s begin the presentation.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5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And, These are replies written after Harry Kane's match on the 13th, obtained via </a:t>
            </a:r>
            <a:r>
              <a:rPr lang="en-US" altLang="ko-KR" dirty="0" err="1"/>
              <a:t>tweepy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70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Now, Let’s see a preview.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this video, we are crawling information about Premier League matches for a week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5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this video, we are crawling Twitter replies to Harry Kane on 13 May during the match between Tottenham and Arsenal.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5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These are references.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34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your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divide my presentation into 3 parts.</a:t>
            </a:r>
          </a:p>
          <a:p>
            <a:endParaRPr lang="en-US" altLang="ko-KR" dirty="0"/>
          </a:p>
          <a:p>
            <a:r>
              <a:rPr lang="en-US" altLang="ko-KR" dirty="0"/>
              <a:t>First, I will talk about our project summary.</a:t>
            </a:r>
          </a:p>
          <a:p>
            <a:endParaRPr lang="en-US" altLang="ko-KR" dirty="0"/>
          </a:p>
          <a:p>
            <a:r>
              <a:rPr lang="en-US" altLang="ko-KR" dirty="0"/>
              <a:t>Next, I will discuss current progress.</a:t>
            </a:r>
          </a:p>
          <a:p>
            <a:endParaRPr lang="en-US" altLang="ko-KR" dirty="0"/>
          </a:p>
          <a:p>
            <a:r>
              <a:rPr lang="en-US" altLang="ko-KR" dirty="0"/>
              <a:t>Lastly, We’re going to look at preview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5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start with project summary.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our project is to predict a player rating for a match through Twitter replies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7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Player ratings are given by various sites such as </a:t>
            </a:r>
            <a:r>
              <a:rPr lang="en-US" altLang="ko-KR" dirty="0" err="1"/>
              <a:t>whoscored</a:t>
            </a:r>
            <a:r>
              <a:rPr lang="en-US" altLang="ko-KR" dirty="0"/>
              <a:t> and </a:t>
            </a:r>
            <a:r>
              <a:rPr lang="en-US" altLang="ko-KR" dirty="0" err="1"/>
              <a:t>fotmob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 expect this ‘Irun rating’ could be a new football rating indicator given by non-professional users.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our weekly plan.</a:t>
            </a:r>
          </a:p>
          <a:p>
            <a:endParaRPr lang="en-US" altLang="ko-KR" dirty="0"/>
          </a:p>
          <a:p>
            <a:r>
              <a:rPr lang="en-US" altLang="ko-KR" dirty="0"/>
              <a:t>This week we tried to crawl football matches, player ratings, and Twitter replies.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1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Let’s move on to progress.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the progress, This is our Web Search Idea.</a:t>
            </a:r>
          </a:p>
          <a:p>
            <a:endParaRPr lang="en-US" altLang="ko-KR" dirty="0"/>
          </a:p>
          <a:p>
            <a:r>
              <a:rPr lang="en-US" altLang="ko-KR" dirty="0"/>
              <a:t>We used two APIs to crawl data.</a:t>
            </a:r>
          </a:p>
          <a:p>
            <a:endParaRPr lang="en-US" altLang="ko-KR" dirty="0"/>
          </a:p>
          <a:p>
            <a:r>
              <a:rPr lang="en-US" altLang="ko-KR" dirty="0"/>
              <a:t>First, “</a:t>
            </a:r>
            <a:r>
              <a:rPr lang="en-US" altLang="ko-KR" dirty="0" err="1"/>
              <a:t>api</a:t>
            </a:r>
            <a:r>
              <a:rPr lang="en-US" altLang="ko-KR" dirty="0"/>
              <a:t>-football” provides a lot of information about football matches. We use this </a:t>
            </a:r>
            <a:r>
              <a:rPr lang="en-US" altLang="ko-KR" dirty="0" err="1"/>
              <a:t>api</a:t>
            </a:r>
            <a:r>
              <a:rPr lang="en-US" altLang="ko-KR" dirty="0"/>
              <a:t> to get a list of recent football matches, match dates, and player ratings for each match. </a:t>
            </a:r>
          </a:p>
          <a:p>
            <a:endParaRPr lang="en-US" altLang="ko-KR" dirty="0"/>
          </a:p>
          <a:p>
            <a:r>
              <a:rPr lang="en-US" altLang="ko-KR" dirty="0"/>
              <a:t>Second, “</a:t>
            </a:r>
            <a:r>
              <a:rPr lang="en-US" altLang="ko-KR" dirty="0" err="1"/>
              <a:t>tweepy</a:t>
            </a:r>
            <a:r>
              <a:rPr lang="en-US" altLang="ko-KR" dirty="0"/>
              <a:t>” helps crawling Twitter. We use information from the “</a:t>
            </a:r>
            <a:r>
              <a:rPr lang="en-US" altLang="ko-KR" dirty="0" err="1"/>
              <a:t>api</a:t>
            </a:r>
            <a:r>
              <a:rPr lang="en-US" altLang="ko-KR" dirty="0"/>
              <a:t>-football”, and collect all Twitter replies where the player was mentioned on the match day. These replies are added to the appropriate rating interval document.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This is a collection of information about football matches using '</a:t>
            </a:r>
            <a:r>
              <a:rPr lang="en-US" altLang="ko-KR" dirty="0" err="1"/>
              <a:t>api</a:t>
            </a:r>
            <a:r>
              <a:rPr lang="en-US" altLang="ko-KR" dirty="0"/>
              <a:t>-football’.</a:t>
            </a:r>
          </a:p>
          <a:p>
            <a:endParaRPr lang="en-US" altLang="ko-KR" dirty="0"/>
          </a:p>
          <a:p>
            <a:r>
              <a:rPr lang="en-US" altLang="ko-KR" dirty="0"/>
              <a:t>(zooming)</a:t>
            </a:r>
          </a:p>
          <a:p>
            <a:r>
              <a:rPr lang="en-US" altLang="ko-KR" dirty="0"/>
              <a:t>This is match id… This is match date… This is match state… but most important thing is here, the</a:t>
            </a:r>
            <a:r>
              <a:rPr lang="ko-KR" altLang="en-US" dirty="0"/>
              <a:t> </a:t>
            </a:r>
            <a:r>
              <a:rPr lang="en-US" altLang="ko-KR" dirty="0"/>
              <a:t>ratings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each</a:t>
            </a:r>
            <a:r>
              <a:rPr lang="ko-KR" altLang="en-US" dirty="0"/>
              <a:t> </a:t>
            </a:r>
            <a:r>
              <a:rPr lang="en-US" altLang="ko-KR" dirty="0"/>
              <a:t>players.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0E402-C81C-461E-AC49-61AD42E29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6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8295-02E3-C035-658A-BF066FFEA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B5A2E-120E-EED5-1479-D0C313AA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52873-8E0D-B72A-CFE3-36BA3258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DF2D-B535-BB3E-0CBC-0EBD4564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FB5A6-4481-988F-1DF1-16F71CB5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5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BE82D-F5B9-A051-A380-EAB52E0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A34B02-1726-554D-90D6-F1C6CC72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EDB0-5F30-8C07-74DF-781D93CE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B5891-646A-DFE9-9F5B-749CF1F2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C296E-6552-757A-D5A1-7C234742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7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E74969-5798-7C0E-E699-67942C675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4B73D-D14B-9BC1-7E5A-3A4DABF70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39D-5350-E5AF-167A-555EA18F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1B45C-9315-E6F1-F269-4E80B05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AF463-F973-9B5B-5FC0-3BE771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A67A5-679A-DFD9-30A4-6CCE4F66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C8F6F-91DF-22D6-FC1D-E4112EE1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20925-C783-3B93-83D5-7DC64E98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0B372-AC5A-AF6F-9C79-1B59A13E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1498C-4455-9715-E24E-B4F2C0C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82141-9792-D73A-E7E0-08645F71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A75C6-4080-3F49-2A16-DD096727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235C6-C734-458C-DAA7-9280BD7C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200FD-A8E4-70D5-8956-4DC78232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F409-2997-54B9-6590-9CF7F6E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DE518-D631-AAAA-1F66-3F3BA68F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DF74-3689-AEB0-8C93-27545794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26A0-EBA0-3D3D-F017-6497B1EED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8FFE5-9AB0-887B-E06C-06905388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AA372-BB18-74FA-51A7-7963613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ABACB-E387-CFC6-9A44-485A47B7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43AF-731A-9FCF-E54E-48F08673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4EA1-37CA-F65B-E4A8-F64048E80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C20D6-C62F-6CB7-9D6A-73C2C0B47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EECF-D87E-FC46-08D2-24E956D1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07B01A-0400-DA48-3632-15A771B6C1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D3B25-F669-61C9-0BD1-47A9EDAF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65D639-64B7-433D-069B-35B46AF1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BA65B-33CB-524D-C3EC-50C44BB7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D8146-D20B-7349-9EDC-91FBBCAD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68F053-DE49-69FB-C819-9E421C8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83A5E-3BD8-DB4D-4FB5-3799AA4E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C9C9E9-7FB6-A4AD-F5B3-A18501CA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5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B20010-3B9F-0E1F-9C03-D3854D75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063EDD-152D-DC2F-DFB7-360DB2F2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5EEE3-CB6F-9E47-E362-75907FFB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5F950-3E65-40CE-29AC-56CCC1C0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A8569-983C-2EA6-65A3-DE20425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4FAA3-3E21-796B-1428-71102680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4C029-96F5-DB33-7237-F8382095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EE85B-BD76-6AE1-4E62-CA0F22C5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3D46B-D225-40BC-3882-6199D717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2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0348-9AB6-B00A-81F1-43B06C67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F5CA4B-248B-4CE9-6456-60C5DFEC5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32A70-A579-3D7A-E2E4-6E6634D02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95CBD-56A7-F5C9-A5E3-45966919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6F2E-D86F-E794-92DB-3C31E8C8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5E9B7F-27E0-61A0-9B7B-ACD3EBC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A98E-D14C-5B06-A8EC-5128AD7A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9B1EF3-5949-C675-C223-1A837231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00C1B-26B7-BFE4-0DA9-C6F45961A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0E30-8A3F-4C87-9FDC-8C9A3551B329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CCB69-E0F1-3E6E-BEAE-1743DC583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48405-06DD-7219-67E9-B305CD7D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8E80-09AC-41E6-B25E-DA5244B63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eepy/twee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pi-football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A0DB-910A-856B-F478-9D7C7DD4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744"/>
            <a:ext cx="9144000" cy="1994647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NLP/IR Report</a:t>
            </a:r>
            <a:b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week 2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5E4FB-0A88-8ADF-AE4E-3036E300E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7576"/>
            <a:ext cx="9144000" cy="2161948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algn="r"/>
            <a:r>
              <a:rPr lang="en-US" altLang="ko-KR" sz="3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3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IRun</a:t>
            </a:r>
            <a:endParaRPr lang="en-US" altLang="ko-KR" sz="3600" dirty="0"/>
          </a:p>
          <a:p>
            <a:pPr algn="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20172864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서정현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20172848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정석우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20170364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한태균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88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B1A7131-71F6-69A7-6D66-937A694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603995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Tweets Crawling</a:t>
            </a:r>
          </a:p>
        </p:txBody>
      </p:sp>
      <p:pic>
        <p:nvPicPr>
          <p:cNvPr id="5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626C586E-0834-AB25-FE6B-C0AE73D2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130" y="406297"/>
            <a:ext cx="2093320" cy="14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7FB81-9A20-9A5B-4767-6979D1FF5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" y="2164731"/>
            <a:ext cx="10988042" cy="43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Preview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그래픽 45" descr="Play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20515_231731119">
            <a:hlinkClick r:id="" action="ppaction://media"/>
            <a:extLst>
              <a:ext uri="{FF2B5EF4-FFF2-40B4-BE49-F238E27FC236}">
                <a16:creationId xmlns:a16="http://schemas.microsoft.com/office/drawing/2014/main" id="{C6F77F08-C4BC-A902-2D00-02512E66F6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6592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5-15 20-58-28">
            <a:hlinkClick r:id="" action="ppaction://media"/>
            <a:extLst>
              <a:ext uri="{FF2B5EF4-FFF2-40B4-BE49-F238E27FC236}">
                <a16:creationId xmlns:a16="http://schemas.microsoft.com/office/drawing/2014/main" id="{75D7A877-6A9E-CA34-9F8C-4B802B3162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8290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86F9C8-5A8A-5C31-1784-3A7F5C72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reference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184E6-9EB1-93B4-3A90-4B2948A9A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altLang="ko-KR" sz="2400">
                <a:sym typeface="Wingdings" panose="05000000000000000000" pitchFamily="2" charset="2"/>
                <a:hlinkClick r:id="rId3"/>
              </a:rPr>
              <a:t>https://github.com/tweepy/tweepy</a:t>
            </a:r>
            <a:endParaRPr lang="en-US" altLang="ko-KR" sz="2400">
              <a:sym typeface="Wingdings" panose="05000000000000000000" pitchFamily="2" charset="2"/>
            </a:endParaRPr>
          </a:p>
          <a:p>
            <a:endParaRPr lang="en-US" altLang="ko-KR" sz="2400">
              <a:sym typeface="Wingdings" panose="05000000000000000000" pitchFamily="2" charset="2"/>
            </a:endParaRPr>
          </a:p>
          <a:p>
            <a:r>
              <a:rPr lang="en-US" altLang="ko-KR" sz="2400">
                <a:hlinkClick r:id="rId4"/>
              </a:rPr>
              <a:t>https://www.api-football.com/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3922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6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38F13-DD8B-87A6-2378-775C4729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1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16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27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148425-3622-D1AA-8668-9CA41F6A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ko-KR" sz="5200"/>
              <a:t>Index</a:t>
            </a:r>
            <a:endParaRPr lang="ko-KR" altLang="en-US" sz="520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72D6571-C8AE-509A-5BB3-6A45A9A44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7618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146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Summary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5" descr="체크리스트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0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7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6BE4E6-35E4-E362-31BA-4FFFCF15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8" y="1844675"/>
            <a:ext cx="2960688" cy="4449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1D4CE-56A3-0A87-FAE7-814B171B236A}"/>
              </a:ext>
            </a:extLst>
          </p:cNvPr>
          <p:cNvSpPr txBox="1"/>
          <p:nvPr/>
        </p:nvSpPr>
        <p:spPr>
          <a:xfrm>
            <a:off x="1398588" y="5405438"/>
            <a:ext cx="2960688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Query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pic>
        <p:nvPicPr>
          <p:cNvPr id="1034" name="Picture 10" descr="BBC의 외침 &quot;최고의 팀들, 왜 손흥민 안 데려가?&quot; - 노컷뉴스">
            <a:extLst>
              <a:ext uri="{FF2B5EF4-FFF2-40B4-BE49-F238E27FC236}">
                <a16:creationId xmlns:a16="http://schemas.microsoft.com/office/drawing/2014/main" id="{5E7F6CEB-155B-C4BD-5C22-D633587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844674"/>
            <a:ext cx="6062663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0A4C31-9262-1B7A-9F6E-0B896B1BE875}"/>
              </a:ext>
            </a:extLst>
          </p:cNvPr>
          <p:cNvSpPr txBox="1"/>
          <p:nvPr/>
        </p:nvSpPr>
        <p:spPr>
          <a:xfrm>
            <a:off x="5291137" y="5405437"/>
            <a:ext cx="6062663" cy="88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000" dirty="0">
                <a:solidFill>
                  <a:srgbClr val="FFFFFF"/>
                </a:solidFill>
              </a:rPr>
              <a:t>User Rating: 8.5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2B4114-7C4F-4955-5F2E-427E0AAB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2D8E15-B41B-EF6A-EB62-81D42F986C49}"/>
              </a:ext>
            </a:extLst>
          </p:cNvPr>
          <p:cNvSpPr/>
          <p:nvPr/>
        </p:nvSpPr>
        <p:spPr>
          <a:xfrm>
            <a:off x="4643120" y="3891280"/>
            <a:ext cx="396240" cy="1962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5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1A08AA-8BCF-D63E-BFCD-81351BFB0861}"/>
              </a:ext>
            </a:extLst>
          </p:cNvPr>
          <p:cNvGrpSpPr/>
          <p:nvPr/>
        </p:nvGrpSpPr>
        <p:grpSpPr>
          <a:xfrm>
            <a:off x="8442976" y="2446598"/>
            <a:ext cx="1367472" cy="2671868"/>
            <a:chOff x="6798848" y="2381412"/>
            <a:chExt cx="1414929" cy="2764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7F3BC5-CF08-92EE-A156-CB27C049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848" y="3694327"/>
              <a:ext cx="1414927" cy="14516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8B189-816A-F8DF-9508-B9905B58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8849" y="2381412"/>
              <a:ext cx="1414928" cy="13255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042E3B-B022-8978-6EB2-49E884240BB7}"/>
              </a:ext>
            </a:extLst>
          </p:cNvPr>
          <p:cNvGrpSpPr/>
          <p:nvPr/>
        </p:nvGrpSpPr>
        <p:grpSpPr>
          <a:xfrm>
            <a:off x="2385211" y="2427036"/>
            <a:ext cx="1414927" cy="2664954"/>
            <a:chOff x="2533890" y="2381412"/>
            <a:chExt cx="1414927" cy="2664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2907CD-A079-192F-9A48-707CAEA8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890" y="2381412"/>
              <a:ext cx="1414927" cy="1325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E43AEB-DA73-1301-A853-BDE456B8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3890" y="3694327"/>
              <a:ext cx="1414926" cy="135203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DA808D-D993-0DF1-73B2-A6853350B0E2}"/>
              </a:ext>
            </a:extLst>
          </p:cNvPr>
          <p:cNvGrpSpPr/>
          <p:nvPr/>
        </p:nvGrpSpPr>
        <p:grpSpPr>
          <a:xfrm>
            <a:off x="5399962" y="2446598"/>
            <a:ext cx="1443188" cy="2671868"/>
            <a:chOff x="5303533" y="2446598"/>
            <a:chExt cx="1443188" cy="26718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8AD89C-E594-8CBF-8418-BA87382058C7}"/>
                </a:ext>
              </a:extLst>
            </p:cNvPr>
            <p:cNvSpPr/>
            <p:nvPr/>
          </p:nvSpPr>
          <p:spPr>
            <a:xfrm>
              <a:off x="5303533" y="2446598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IRun</a:t>
              </a:r>
              <a:r>
                <a:rPr lang="en-US" altLang="ko-KR" dirty="0"/>
                <a:t> Rating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8BA82A-0F9D-31AE-5713-B6E6D737F5DD}"/>
                </a:ext>
              </a:extLst>
            </p:cNvPr>
            <p:cNvSpPr/>
            <p:nvPr/>
          </p:nvSpPr>
          <p:spPr>
            <a:xfrm>
              <a:off x="5303533" y="3766427"/>
              <a:ext cx="1443188" cy="135203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Son</a:t>
              </a:r>
              <a:br>
                <a:rPr lang="en-US" altLang="ko-KR" dirty="0"/>
              </a:br>
              <a:r>
                <a:rPr lang="en-US" altLang="ko-KR" dirty="0"/>
                <a:t>8.5</a:t>
              </a:r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417524-C368-B5ED-3090-0A56D6B1CE9D}"/>
              </a:ext>
            </a:extLst>
          </p:cNvPr>
          <p:cNvSpPr txBox="1"/>
          <p:nvPr/>
        </p:nvSpPr>
        <p:spPr>
          <a:xfrm>
            <a:off x="4826000" y="5976630"/>
            <a:ext cx="25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new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indicator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altLang="ko-KR" sz="5200" dirty="0"/>
          </a:p>
        </p:txBody>
      </p:sp>
    </p:spTree>
    <p:extLst>
      <p:ext uri="{BB962C8B-B14F-4D97-AF65-F5344CB8AC3E}">
        <p14:creationId xmlns:p14="http://schemas.microsoft.com/office/powerpoint/2010/main" val="3657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08F59-0E13-9CA4-F15D-8A7BEA1E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US" altLang="ko-KR" sz="5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</a:t>
            </a:r>
            <a:endParaRPr lang="ko-KR" altLang="en-US" sz="5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3214A-5342-21CF-885E-79A13BEF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339" y="2624204"/>
            <a:ext cx="8276026" cy="3685156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 weeks : Detailed Design, Set a goal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~2 weeks : Individual Crawling of Match, Rating, Tweets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 weeks : Sum up &amp; Create docs, VSM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~4 weeks : Data processing, Evaluation modules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~5 weeks : End of development and modularization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~6 weeks : Bug fix</a:t>
            </a:r>
          </a:p>
        </p:txBody>
      </p:sp>
    </p:spTree>
    <p:extLst>
      <p:ext uri="{BB962C8B-B14F-4D97-AF65-F5344CB8AC3E}">
        <p14:creationId xmlns:p14="http://schemas.microsoft.com/office/powerpoint/2010/main" val="214676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DA10A8-3575-C5F5-16C9-2F9503B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메이플스토리"/>
              <a:cs typeface="+mn-cs"/>
            </a:endParaRPr>
          </a:p>
        </p:txBody>
      </p:sp>
      <p:pic>
        <p:nvPicPr>
          <p:cNvPr id="12" name="グラフィックス 64" descr="Workflow">
            <a:extLst>
              <a:ext uri="{FF2B5EF4-FFF2-40B4-BE49-F238E27FC236}">
                <a16:creationId xmlns:a16="http://schemas.microsoft.com/office/drawing/2014/main" id="{96BACBCA-D393-5D87-4879-D8C62E18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진화하는 트위터...'유해계정 차단하고 유료 서비스 도입' - 조선비즈">
            <a:extLst>
              <a:ext uri="{FF2B5EF4-FFF2-40B4-BE49-F238E27FC236}">
                <a16:creationId xmlns:a16="http://schemas.microsoft.com/office/drawing/2014/main" id="{53E2F211-7A43-20EA-E838-0BF0AF41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6463" y="2076382"/>
            <a:ext cx="1499214" cy="10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FCB45A8E-74A5-0B2B-C40B-7F60D42E6DC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200" dirty="0"/>
              <a:t>Web Search Idea </a:t>
            </a:r>
          </a:p>
        </p:txBody>
      </p:sp>
      <p:pic>
        <p:nvPicPr>
          <p:cNvPr id="14" name="Picture 2" descr="문서 - 무료 파일 및 폴더개 아이콘">
            <a:extLst>
              <a:ext uri="{FF2B5EF4-FFF2-40B4-BE49-F238E27FC236}">
                <a16:creationId xmlns:a16="http://schemas.microsoft.com/office/drawing/2014/main" id="{C16A254C-CF0E-5682-9D9D-E1BD58D6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4601207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문서 - 무료 파일 및 폴더개 아이콘">
            <a:extLst>
              <a:ext uri="{FF2B5EF4-FFF2-40B4-BE49-F238E27FC236}">
                <a16:creationId xmlns:a16="http://schemas.microsoft.com/office/drawing/2014/main" id="{5E05405A-790C-5298-0F73-AAB2DA27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59" y="4601207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문서 - 무료 파일 및 폴더개 아이콘">
            <a:extLst>
              <a:ext uri="{FF2B5EF4-FFF2-40B4-BE49-F238E27FC236}">
                <a16:creationId xmlns:a16="http://schemas.microsoft.com/office/drawing/2014/main" id="{B579713A-DFA8-EFC3-1269-99EF609B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18" y="4601207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문서 - 무료 파일 및 폴더개 아이콘">
            <a:extLst>
              <a:ext uri="{FF2B5EF4-FFF2-40B4-BE49-F238E27FC236}">
                <a16:creationId xmlns:a16="http://schemas.microsoft.com/office/drawing/2014/main" id="{0002092A-652E-627D-B042-A1D33E4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660" y="4601207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문서 - 무료 파일 및 폴더개 아이콘">
            <a:extLst>
              <a:ext uri="{FF2B5EF4-FFF2-40B4-BE49-F238E27FC236}">
                <a16:creationId xmlns:a16="http://schemas.microsoft.com/office/drawing/2014/main" id="{F579ABA8-7A07-23FF-10BD-D74A220C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4601207"/>
            <a:ext cx="1508759" cy="15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3AFA7D-6527-DA11-7896-FAF1A819A4E9}"/>
              </a:ext>
            </a:extLst>
          </p:cNvPr>
          <p:cNvSpPr txBox="1"/>
          <p:nvPr/>
        </p:nvSpPr>
        <p:spPr>
          <a:xfrm>
            <a:off x="1570985" y="428160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FB0BED-4FEA-6EB0-EFA9-2EEE16F616AD}"/>
              </a:ext>
            </a:extLst>
          </p:cNvPr>
          <p:cNvSpPr txBox="1"/>
          <p:nvPr/>
        </p:nvSpPr>
        <p:spPr>
          <a:xfrm>
            <a:off x="3064509" y="428160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84893-5DD8-710B-23EE-032E6EEDCFDB}"/>
              </a:ext>
            </a:extLst>
          </p:cNvPr>
          <p:cNvSpPr txBox="1"/>
          <p:nvPr/>
        </p:nvSpPr>
        <p:spPr>
          <a:xfrm>
            <a:off x="4542791" y="427696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2~3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0E30A8-5B4F-73B3-06CB-42F5BF3459B7}"/>
              </a:ext>
            </a:extLst>
          </p:cNvPr>
          <p:cNvSpPr/>
          <p:nvPr/>
        </p:nvSpPr>
        <p:spPr>
          <a:xfrm>
            <a:off x="6133463" y="5236523"/>
            <a:ext cx="12573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2CC914-D29F-9E35-504F-E2BD4956F9C8}"/>
              </a:ext>
            </a:extLst>
          </p:cNvPr>
          <p:cNvSpPr/>
          <p:nvPr/>
        </p:nvSpPr>
        <p:spPr>
          <a:xfrm>
            <a:off x="6567803" y="5236523"/>
            <a:ext cx="12573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D4EE352-8FD8-85E7-C7F0-8E54065FECEA}"/>
              </a:ext>
            </a:extLst>
          </p:cNvPr>
          <p:cNvSpPr/>
          <p:nvPr/>
        </p:nvSpPr>
        <p:spPr>
          <a:xfrm>
            <a:off x="7002143" y="5236523"/>
            <a:ext cx="125730" cy="114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A1C0A4-695F-85B4-A2F3-763C8F5BEA69}"/>
              </a:ext>
            </a:extLst>
          </p:cNvPr>
          <p:cNvSpPr txBox="1"/>
          <p:nvPr/>
        </p:nvSpPr>
        <p:spPr>
          <a:xfrm>
            <a:off x="8219441" y="427696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8~9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BD441-BA9B-5A7F-6177-C9E90C9838F1}"/>
              </a:ext>
            </a:extLst>
          </p:cNvPr>
          <p:cNvSpPr txBox="1"/>
          <p:nvPr/>
        </p:nvSpPr>
        <p:spPr>
          <a:xfrm>
            <a:off x="9918702" y="427696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9~10</a:t>
            </a:r>
            <a:endParaRPr lang="ko-KR" altLang="en-US" dirty="0"/>
          </a:p>
        </p:txBody>
      </p:sp>
      <p:pic>
        <p:nvPicPr>
          <p:cNvPr id="35" name="Picture 12" descr="Db 아이콘 무료 다운로드 도구">
            <a:extLst>
              <a:ext uri="{FF2B5EF4-FFF2-40B4-BE49-F238E27FC236}">
                <a16:creationId xmlns:a16="http://schemas.microsoft.com/office/drawing/2014/main" id="{F39CFDD4-1A50-816B-2376-CD39DF76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6" y="1904798"/>
            <a:ext cx="1112523" cy="1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0B32D541-4805-4289-7F35-F08F3E6D17A6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6200000" flipH="1">
            <a:off x="9422193" y="3418502"/>
            <a:ext cx="1019685" cy="697234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8A3976F4-19DE-F2DF-9F11-BC13D8EBF57B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 rot="5400000">
            <a:off x="8572563" y="3266106"/>
            <a:ext cx="1019685" cy="1002027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DDCC28A8-A8D2-84B0-2691-4EEB30F7FAB9}"/>
              </a:ext>
            </a:extLst>
          </p:cNvPr>
          <p:cNvCxnSpPr>
            <a:stCxn id="35" idx="2"/>
            <a:endCxn id="29" idx="0"/>
          </p:cNvCxnSpPr>
          <p:nvPr/>
        </p:nvCxnSpPr>
        <p:spPr>
          <a:xfrm rot="5400000">
            <a:off x="6734238" y="1427781"/>
            <a:ext cx="1019685" cy="4678677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57E50460-713A-6EF9-29B4-B87AF7ED4DAC}"/>
              </a:ext>
            </a:extLst>
          </p:cNvPr>
          <p:cNvCxnSpPr>
            <a:stCxn id="35" idx="2"/>
            <a:endCxn id="27" idx="0"/>
          </p:cNvCxnSpPr>
          <p:nvPr/>
        </p:nvCxnSpPr>
        <p:spPr>
          <a:xfrm rot="5400000">
            <a:off x="5992776" y="690961"/>
            <a:ext cx="1024327" cy="6156959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2F660487-7C30-5920-64C9-8255AE745219}"/>
              </a:ext>
            </a:extLst>
          </p:cNvPr>
          <p:cNvCxnSpPr>
            <a:stCxn id="35" idx="2"/>
            <a:endCxn id="26" idx="0"/>
          </p:cNvCxnSpPr>
          <p:nvPr/>
        </p:nvCxnSpPr>
        <p:spPr>
          <a:xfrm rot="5400000">
            <a:off x="5246014" y="-55801"/>
            <a:ext cx="1024327" cy="7650483"/>
          </a:xfrm>
          <a:prstGeom prst="curved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DBCAADAC-3DC3-5097-5F01-9A9B72065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321" y="2333962"/>
            <a:ext cx="1819529" cy="762106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9C8A2F-AD6D-8001-93BA-DF6240CD5347}"/>
              </a:ext>
            </a:extLst>
          </p:cNvPr>
          <p:cNvCxnSpPr/>
          <p:nvPr/>
        </p:nvCxnSpPr>
        <p:spPr>
          <a:xfrm>
            <a:off x="4359334" y="2813290"/>
            <a:ext cx="1830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3A66C0-F418-1989-C32B-ADA805F02381}"/>
              </a:ext>
            </a:extLst>
          </p:cNvPr>
          <p:cNvSpPr txBox="1"/>
          <p:nvPr/>
        </p:nvSpPr>
        <p:spPr>
          <a:xfrm>
            <a:off x="4879248" y="2458073"/>
            <a:ext cx="78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B45CF49-A1BC-AE37-FE48-B3FD7C2CA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595" y="2375269"/>
            <a:ext cx="1872276" cy="6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B1A7131-71F6-69A7-6D66-937A694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603995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Match/</a:t>
            </a:r>
            <a:r>
              <a:rPr lang="en-US" altLang="ko-KR" sz="5400" dirty="0"/>
              <a:t>Rating</a:t>
            </a:r>
            <a:r>
              <a:rPr lang="en-US" altLang="ko-K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Crawling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AA01D39-7719-136C-7AFE-E0B6B021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189" y="774577"/>
            <a:ext cx="1819529" cy="762106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86A6B174-E70F-E190-55D1-B191014DE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4" y="2515116"/>
            <a:ext cx="11254472" cy="33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2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505</Words>
  <Application>Microsoft Office PowerPoint</Application>
  <PresentationFormat>와이드스크린</PresentationFormat>
  <Paragraphs>92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메이플스토리</vt:lpstr>
      <vt:lpstr>Arial</vt:lpstr>
      <vt:lpstr>Calibri</vt:lpstr>
      <vt:lpstr>Office 테마</vt:lpstr>
      <vt:lpstr>NLP/IR Report week 2</vt:lpstr>
      <vt:lpstr>Index</vt:lpstr>
      <vt:lpstr>Project Summary</vt:lpstr>
      <vt:lpstr>Summary</vt:lpstr>
      <vt:lpstr>PowerPoint 프레젠테이션</vt:lpstr>
      <vt:lpstr>Plan</vt:lpstr>
      <vt:lpstr>Progress</vt:lpstr>
      <vt:lpstr>PowerPoint 프레젠테이션</vt:lpstr>
      <vt:lpstr>Match/Rating Crawling</vt:lpstr>
      <vt:lpstr>Tweets Crawling</vt:lpstr>
      <vt:lpstr>Preview</vt:lpstr>
      <vt:lpstr>PowerPoint 프레젠테이션</vt:lpstr>
      <vt:lpstr>PowerPoint 프레젠테이션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TaeGyun</dc:creator>
  <cp:lastModifiedBy>서정현</cp:lastModifiedBy>
  <cp:revision>56</cp:revision>
  <dcterms:created xsi:type="dcterms:W3CDTF">2022-05-08T03:44:19Z</dcterms:created>
  <dcterms:modified xsi:type="dcterms:W3CDTF">2022-05-16T03:11:44Z</dcterms:modified>
</cp:coreProperties>
</file>